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712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C24004-DEA7-7768-7015-E36EDC65A4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B2A1FE-A54E-0972-3640-5531A249E4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8565FA-EAC1-FCE3-1CAF-B4A8097D4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56708-C4E5-4576-8484-D2BAB8BF9F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97310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CCC66C-5F40-2D37-4E16-5010456A1B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0D4DE8-0A40-7A3E-1C3E-0545CCF9E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F563E1-AE8B-1619-5A68-2C85DDFDA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015E6B-5C40-4A43-920C-AA8957437E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5331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491B12-B8A9-8033-A095-EFFF53157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128AC0-495B-B4C4-4D59-BC2CCDC4C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20842E-0421-A0CE-1190-22A68DFA7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105F57-7F8A-4726-89A3-83B10BE6AA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8985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0101CD-1D29-5208-6773-163D1586E9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8046D7-952C-4599-C352-B24437DE54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45DC0D-A24F-D215-AC19-83BDD531B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0E5AC-C8D9-4E81-B7AE-1A88228B67B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2570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9F72C4-FC7A-8B2D-FAA1-7556580BE5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A2EC31-3F54-414F-5BED-D11903AF6E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D96859-9BE4-9265-6E49-F7ABF7E73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E0739B-7E29-4701-96DA-167747226D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94356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FA85343-18B4-028C-BF57-B492D6A77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C743118-0852-027D-71A3-3AF636AF0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7156021-062F-8478-8842-E609996E7C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3135C1-67D7-42F2-B173-530E67A776F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7053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9B542F7-9F99-A741-EA8C-5368954ABA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48E88FB-0E2A-6339-B30C-2A7C5B86B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69C9022-4755-4026-8255-86303C357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FA2FF-70EB-4539-80BF-DEFC1A9632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6566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C23A294-4A2C-5788-BBCD-F0A30462EA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D519190-D922-203D-5A16-A15FB71ABA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E27F302-F550-1E6E-67B8-6ADB02CC2E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CA282-7315-42E2-A9C7-7B3BB9D3E4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9912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5737EC9-C029-060D-9D3D-A7F413D0E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DAD12FA9-6F5B-80F7-D4AB-4A83769841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71191A7-C692-5F9E-8B45-4109EFE265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A9C6EB-529C-4DB7-8F8A-C274977E2E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0372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21DA4EF-1B54-770D-93F0-72FA17B527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16BEEAD-CA8B-16DA-B71B-4C8A2BA0B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D155EF5-3609-2662-C137-A6E3EE80D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7C86C5-C794-43F8-A52B-A4A210CE364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87406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5D493DB-3CD0-31DE-6DE9-CCED073D1B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6C2B184-616D-38C5-4FCB-C560CA9FA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0ECC6E0-3E53-70E4-C4C0-8E494A21D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8B65CD-6D50-45F2-9D42-AB6A9A0770E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8108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D586D16-85BB-9AAB-9F42-8CCC0666B6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F409BFE5-9259-BFB5-3745-8EDAA04A13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AB69CE-30EA-1062-B30A-5B2F3CB058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A733ED-96DC-1708-96D9-3B6FE87486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E98B19-8005-3886-4833-5FE3BABF24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8AF0383-C3CE-4F7F-A8AF-1240F4BFFE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8759A5E4-F519-9259-6FF2-09467B20D8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24844"/>
            <a:ext cx="9144000" cy="2808312"/>
          </a:xfrm>
        </p:spPr>
        <p:txBody>
          <a:bodyPr/>
          <a:lstStyle/>
          <a:p>
            <a:r>
              <a:rPr lang="en-AU" altLang="en-US" sz="2000" dirty="0"/>
              <a:t>Verse 1</a:t>
            </a:r>
          </a:p>
          <a:p>
            <a:r>
              <a:rPr lang="en-AU" altLang="en-US" sz="4000" dirty="0"/>
              <a:t>When we cannot see our way,</a:t>
            </a:r>
            <a:br>
              <a:rPr lang="en-AU" altLang="en-US" sz="4000" dirty="0"/>
            </a:br>
            <a:r>
              <a:rPr lang="en-AU" altLang="en-US" sz="4000" dirty="0"/>
              <a:t>Let us trust and still obey;</a:t>
            </a:r>
            <a:br>
              <a:rPr lang="en-AU" altLang="en-US" sz="4000" dirty="0"/>
            </a:br>
            <a:r>
              <a:rPr lang="en-AU" altLang="en-US" sz="4000" dirty="0"/>
              <a:t>He who bids us forward go,</a:t>
            </a:r>
            <a:br>
              <a:rPr lang="en-AU" altLang="en-US" sz="4000" dirty="0"/>
            </a:br>
            <a:r>
              <a:rPr lang="en-AU" altLang="en-US" sz="4000" dirty="0"/>
              <a:t>Cannot fail the way to show.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F880B0E3-B217-67F4-8A0C-E98ED32149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2000" dirty="0"/>
              <a:t>Verse 2 </a:t>
            </a:r>
            <a:br>
              <a:rPr lang="en-AU" altLang="en-US" dirty="0"/>
            </a:br>
            <a:r>
              <a:rPr lang="en-AU" altLang="en-US" sz="4000" dirty="0"/>
              <a:t>Though the sea be deep and wide,</a:t>
            </a:r>
            <a:br>
              <a:rPr lang="en-AU" altLang="en-US" sz="4000" dirty="0"/>
            </a:br>
            <a:r>
              <a:rPr lang="en-AU" altLang="en-US" sz="4000" dirty="0"/>
              <a:t>Though a passage seem denied,</a:t>
            </a:r>
            <a:br>
              <a:rPr lang="en-AU" altLang="en-US" sz="4000" dirty="0"/>
            </a:br>
            <a:r>
              <a:rPr lang="en-AU" altLang="en-US" sz="4000" dirty="0"/>
              <a:t>Fearless let us still proceed,</a:t>
            </a:r>
            <a:br>
              <a:rPr lang="en-AU" altLang="en-US" sz="4000" dirty="0"/>
            </a:br>
            <a:r>
              <a:rPr lang="en-AU" altLang="en-US" sz="4000" dirty="0"/>
              <a:t>Since the Lord vouchsafes to lead.</a:t>
            </a:r>
            <a:endParaRPr lang="en-AU" altLang="en-US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0E24993-C04C-0092-3C79-65F636C14C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32856"/>
            <a:ext cx="9144000" cy="2592288"/>
          </a:xfrm>
        </p:spPr>
        <p:txBody>
          <a:bodyPr/>
          <a:lstStyle/>
          <a:p>
            <a:r>
              <a:rPr lang="en-AU" altLang="en-US" sz="2000" dirty="0"/>
              <a:t>Verse 3 </a:t>
            </a:r>
            <a:br>
              <a:rPr lang="en-AU" altLang="en-US" dirty="0"/>
            </a:br>
            <a:r>
              <a:rPr lang="en-AU" altLang="en-US" sz="4000" dirty="0"/>
              <a:t>Though it be the gloom of night,</a:t>
            </a:r>
            <a:br>
              <a:rPr lang="en-AU" altLang="en-US" sz="4000" dirty="0"/>
            </a:br>
            <a:r>
              <a:rPr lang="en-AU" altLang="en-US" sz="4000" dirty="0"/>
              <a:t>Though we see no ray of light,</a:t>
            </a:r>
            <a:br>
              <a:rPr lang="en-AU" altLang="en-US" sz="4000" dirty="0"/>
            </a:br>
            <a:r>
              <a:rPr lang="en-AU" altLang="en-US" sz="4000" dirty="0"/>
              <a:t>Since the Lord himself is there,</a:t>
            </a:r>
            <a:br>
              <a:rPr lang="en-AU" altLang="en-US" sz="4000" dirty="0"/>
            </a:br>
            <a:r>
              <a:rPr lang="en-AU" altLang="en-US" sz="4000" dirty="0"/>
              <a:t>'Tis not meet that we should fear.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4EFF3E85-2319-3182-DF46-FF31D63A99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2000" dirty="0"/>
              <a:t>Verse 4 </a:t>
            </a:r>
            <a:br>
              <a:rPr lang="en-AU" altLang="en-US" dirty="0"/>
            </a:br>
            <a:r>
              <a:rPr lang="en-AU" altLang="en-US" sz="4000" dirty="0"/>
              <a:t>Night with him is never night,</a:t>
            </a:r>
            <a:br>
              <a:rPr lang="en-AU" altLang="en-US" sz="4000" dirty="0"/>
            </a:br>
            <a:r>
              <a:rPr lang="en-AU" altLang="en-US" sz="4000" dirty="0"/>
              <a:t>Where he is, there all is light;</a:t>
            </a:r>
            <a:br>
              <a:rPr lang="en-AU" altLang="en-US" sz="4000" dirty="0"/>
            </a:br>
            <a:r>
              <a:rPr lang="en-AU" altLang="en-US" sz="4000" dirty="0"/>
              <a:t>When he calls us, why delay?</a:t>
            </a:r>
            <a:br>
              <a:rPr lang="en-AU" altLang="en-US" sz="4000" dirty="0"/>
            </a:br>
            <a:r>
              <a:rPr lang="en-AU" altLang="en-US" sz="4000" dirty="0"/>
              <a:t>They are happy who obey.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D3FB0A72-3C37-C543-ECFA-B592336756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00808"/>
            <a:ext cx="9144000" cy="2592288"/>
          </a:xfrm>
        </p:spPr>
        <p:txBody>
          <a:bodyPr/>
          <a:lstStyle/>
          <a:p>
            <a:r>
              <a:rPr lang="en-AU" altLang="en-US" sz="2000" dirty="0"/>
              <a:t>Verse 5 </a:t>
            </a:r>
            <a:br>
              <a:rPr lang="en-AU" altLang="en-US" dirty="0"/>
            </a:br>
            <a:r>
              <a:rPr lang="en-AU" altLang="en-US" sz="4000" dirty="0"/>
              <a:t>Be it ours, then, while we're here,</a:t>
            </a:r>
            <a:br>
              <a:rPr lang="en-AU" altLang="en-US" sz="4000" dirty="0"/>
            </a:br>
            <a:r>
              <a:rPr lang="en-AU" altLang="en-US" sz="4000" dirty="0"/>
              <a:t>Him to follow without fear,</a:t>
            </a:r>
            <a:br>
              <a:rPr lang="en-AU" altLang="en-US" sz="4000" dirty="0"/>
            </a:br>
            <a:r>
              <a:rPr lang="en-AU" altLang="en-US" sz="4000" dirty="0"/>
              <a:t>Where he calls us, there to go,</a:t>
            </a:r>
            <a:br>
              <a:rPr lang="en-AU" altLang="en-US" sz="4000" dirty="0"/>
            </a:br>
            <a:r>
              <a:rPr lang="en-AU" altLang="en-US" sz="4000" dirty="0"/>
              <a:t>What he bids us, that to do.</a:t>
            </a:r>
          </a:p>
        </p:txBody>
      </p:sp>
      <p:sp>
        <p:nvSpPr>
          <p:cNvPr id="6147" name="TextBox 5">
            <a:extLst>
              <a:ext uri="{FF2B5EF4-FFF2-40B4-BE49-F238E27FC236}">
                <a16:creationId xmlns:a16="http://schemas.microsoft.com/office/drawing/2014/main" id="{F911557F-4D8C-88AD-9E8D-D96583833B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988" y="6021388"/>
            <a:ext cx="403225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00"/>
              <a:t>When we cannot see our way </a:t>
            </a:r>
          </a:p>
          <a:p>
            <a:pPr eaLnBrk="1" hangingPunct="1"/>
            <a:r>
              <a:rPr lang="en-US" altLang="en-US" sz="1000"/>
              <a:t>Thomas Kelly (1769-1855) (verses), Edgar Page Stites (1836-1921) (chorus) </a:t>
            </a:r>
          </a:p>
          <a:p>
            <a:pPr eaLnBrk="1" hangingPunct="1"/>
            <a:r>
              <a:rPr lang="en-US" altLang="en-US" sz="1000"/>
              <a:t>© The General of The Salvation Army</a:t>
            </a:r>
            <a:endParaRPr lang="en-AU" altLang="en-US" sz="1000"/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209</Words>
  <Application>Microsoft Office PowerPoint</Application>
  <PresentationFormat>Widescreen</PresentationFormat>
  <Paragraphs>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772. When we cannot see our way, Let us trust and still obey; He who bids us forward go, Cannot fail the way to show.</dc:title>
  <dc:creator>Perth Fortress Salvos</dc:creator>
  <cp:lastModifiedBy>Narelle Wheaton</cp:lastModifiedBy>
  <cp:revision>3</cp:revision>
  <dcterms:created xsi:type="dcterms:W3CDTF">1999-02-26T03:24:16Z</dcterms:created>
  <dcterms:modified xsi:type="dcterms:W3CDTF">2023-08-03T03:38:39Z</dcterms:modified>
</cp:coreProperties>
</file>